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</p:sldIdLst>
  <p:sldSz cx="7772400" cy="10058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15B"/>
    <a:srgbClr val="003D79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6233" autoAdjust="0"/>
  </p:normalViewPr>
  <p:slideViewPr>
    <p:cSldViewPr snapToGrid="0">
      <p:cViewPr varScale="1">
        <p:scale>
          <a:sx n="71" d="100"/>
          <a:sy n="71" d="100"/>
        </p:scale>
        <p:origin x="1212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4A4DCA5-ABAD-4973-AFA4-7E07B9F4D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530" t="14840" r="-1" b="15194"/>
          <a:stretch/>
        </p:blipFill>
        <p:spPr>
          <a:xfrm>
            <a:off x="0" y="-2690"/>
            <a:ext cx="3470145" cy="1852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7FA34-5A86-4C29-9918-B43FCBA86515}"/>
              </a:ext>
            </a:extLst>
          </p:cNvPr>
          <p:cNvSpPr txBox="1"/>
          <p:nvPr/>
        </p:nvSpPr>
        <p:spPr>
          <a:xfrm>
            <a:off x="0" y="2106289"/>
            <a:ext cx="7772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300" b="1" dirty="0">
                <a:solidFill>
                  <a:srgbClr val="34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 1500 Series Level Switches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A28CF-B536-4996-B1D6-D98E2E8A008E}"/>
              </a:ext>
            </a:extLst>
          </p:cNvPr>
          <p:cNvCxnSpPr>
            <a:cxnSpLocks/>
          </p:cNvCxnSpPr>
          <p:nvPr/>
        </p:nvCxnSpPr>
        <p:spPr>
          <a:xfrm>
            <a:off x="0" y="8219368"/>
            <a:ext cx="77724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67A64A-629D-4453-8216-020ABD745B3F}"/>
              </a:ext>
            </a:extLst>
          </p:cNvPr>
          <p:cNvSpPr txBox="1"/>
          <p:nvPr/>
        </p:nvSpPr>
        <p:spPr>
          <a:xfrm>
            <a:off x="0" y="2944100"/>
            <a:ext cx="7772400" cy="3359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</a:rPr>
              <a:t>Competitive Pricing  </a:t>
            </a:r>
            <a:r>
              <a:rPr lang="en-US" sz="1800" dirty="0">
                <a:solidFill>
                  <a:srgbClr val="34715B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l</a:t>
            </a:r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</a:rPr>
              <a:t>  Top Quality  </a:t>
            </a:r>
            <a:r>
              <a:rPr lang="en-US" sz="1800" dirty="0">
                <a:solidFill>
                  <a:srgbClr val="34715B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l</a:t>
            </a:r>
            <a:r>
              <a:rPr lang="en-US" sz="1800" dirty="0">
                <a:solidFill>
                  <a:srgbClr val="003D79"/>
                </a:solidFill>
                <a:latin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</a:rPr>
              <a:t> On Time Delivery  </a:t>
            </a:r>
            <a:r>
              <a:rPr lang="en-US" sz="1800" dirty="0">
                <a:solidFill>
                  <a:srgbClr val="34715B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l</a:t>
            </a:r>
            <a:r>
              <a:rPr lang="en-US" sz="1800" dirty="0">
                <a:solidFill>
                  <a:schemeClr val="bg1"/>
                </a:solidFill>
                <a:latin typeface="Segoe UI Semibold" panose="020B0702040204020203" pitchFamily="34" charset="0"/>
              </a:rPr>
              <a:t>  Long Life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B4C96-D94F-4EB4-B03E-093703BF7C8A}"/>
              </a:ext>
            </a:extLst>
          </p:cNvPr>
          <p:cNvSpPr txBox="1"/>
          <p:nvPr userDrawn="1"/>
        </p:nvSpPr>
        <p:spPr>
          <a:xfrm>
            <a:off x="6274516" y="9723159"/>
            <a:ext cx="141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Form 1860  (02.21)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Ó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SOR Inc.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3B2E1-43E2-4795-AA73-E2A6DF05749B}"/>
              </a:ext>
            </a:extLst>
          </p:cNvPr>
          <p:cNvSpPr txBox="1"/>
          <p:nvPr userDrawn="1"/>
        </p:nvSpPr>
        <p:spPr>
          <a:xfrm>
            <a:off x="218098" y="3561021"/>
            <a:ext cx="296177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Stands up to harsh conditions</a:t>
            </a:r>
          </a:p>
          <a:p>
            <a:pPr marL="285750" indent="-165100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stainless steel construction                                                                                            and switching mechanism</a:t>
            </a:r>
          </a:p>
          <a:p>
            <a:pPr marL="285750" indent="-165100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coupling action keeps                                                                                         the switch isolated</a:t>
            </a:r>
          </a:p>
          <a:p>
            <a:pPr marL="285750" indent="-165100" fontAlgn="base">
              <a:spcAft>
                <a:spcPts val="600"/>
              </a:spcAft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ASTM materials</a:t>
            </a:r>
          </a:p>
          <a:p>
            <a:pPr fontAlgn="base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installation and longevity</a:t>
            </a:r>
          </a:p>
          <a:p>
            <a:pPr marL="285750" indent="-165100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Compact and easy to install</a:t>
            </a:r>
          </a:p>
          <a:p>
            <a:pPr marL="285750" indent="-165100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year warranty</a:t>
            </a:r>
          </a:p>
          <a:p>
            <a:pPr marL="285750" indent="-165100" fontAlgn="base">
              <a:spcAft>
                <a:spcPts val="600"/>
              </a:spcAft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 service life</a:t>
            </a:r>
          </a:p>
          <a:p>
            <a:pPr fontAlgn="base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and effective</a:t>
            </a:r>
          </a:p>
          <a:p>
            <a:pPr marL="285750" indent="-174625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2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certified to SIL IEC61508</a:t>
            </a:r>
          </a:p>
          <a:p>
            <a:pPr marL="285750" indent="-174625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rating of                                                                                                                  1500 psi @ -40 to 400</a:t>
            </a:r>
            <a:r>
              <a:rPr lang="en-US" sz="13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                                                                                                                    (103 bar @ -40 to 240</a:t>
            </a:r>
            <a:r>
              <a:rPr lang="en-US" sz="13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</a:t>
            </a:r>
          </a:p>
          <a:p>
            <a:pPr marL="285750" indent="-174625" fontAlgn="base">
              <a:spcAft>
                <a:spcPts val="600"/>
              </a:spcAft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power, pneumatic                                                                                                                   and manual check options</a:t>
            </a:r>
          </a:p>
          <a:p>
            <a:pPr fontAlgn="base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your inventory</a:t>
            </a:r>
          </a:p>
          <a:p>
            <a:pPr marL="285750" indent="-174625" fontAlgn="base">
              <a:buClr>
                <a:srgbClr val="003D79"/>
              </a:buClr>
              <a:buFont typeface="Arial" panose="020B0604020202020204" pitchFamily="34" charset="0"/>
              <a:buChar char="•"/>
            </a:pPr>
            <a:r>
              <a:rPr 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mounted switches may be                                                                                oriented for high or low level 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96D39-2169-46EF-8A35-F8AA7D57C595}"/>
              </a:ext>
            </a:extLst>
          </p:cNvPr>
          <p:cNvSpPr txBox="1"/>
          <p:nvPr userDrawn="1"/>
        </p:nvSpPr>
        <p:spPr>
          <a:xfrm>
            <a:off x="2477075" y="258598"/>
            <a:ext cx="4934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b="1" i="1" dirty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you can </a:t>
            </a:r>
          </a:p>
          <a:p>
            <a:pPr algn="l">
              <a:lnSpc>
                <a:spcPts val="3600"/>
              </a:lnSpc>
            </a:pPr>
            <a:r>
              <a:rPr lang="en-US" sz="2600" b="1" i="1" dirty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count on backed by a </a:t>
            </a:r>
          </a:p>
          <a:p>
            <a:pPr algn="l">
              <a:lnSpc>
                <a:spcPts val="3600"/>
              </a:lnSpc>
            </a:pPr>
            <a:r>
              <a:rPr lang="en-US" sz="2600" b="1" i="1" dirty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b="1" i="1" dirty="0">
                <a:solidFill>
                  <a:srgbClr val="C4123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year warranty! 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5E96F9-2E36-43A5-B82B-9729DF26DA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72" y="7361617"/>
            <a:ext cx="1412660" cy="707028"/>
          </a:xfrm>
          <a:prstGeom prst="rect">
            <a:avLst/>
          </a:prstGeom>
        </p:spPr>
      </p:pic>
      <p:pic>
        <p:nvPicPr>
          <p:cNvPr id="7" name="Picture 6" descr="A picture containing text, green, sign&#10;&#10;Description automatically generated">
            <a:extLst>
              <a:ext uri="{FF2B5EF4-FFF2-40B4-BE49-F238E27FC236}">
                <a16:creationId xmlns:a16="http://schemas.microsoft.com/office/drawing/2014/main" id="{AFFAC823-4466-457F-BF68-B44224E986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39" y="3528427"/>
            <a:ext cx="5056601" cy="34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3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628C-C03E-4C88-9933-9DA6F0DFC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2C2AA-2088-41D2-AE23-08E0671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9172A-DE23-46DD-BCDD-61D1D90D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C688-D580-4CF5-AE67-304247DD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E53C-E30D-49B2-898A-71EE9D5F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9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E869-30AC-4B90-A6E8-339E756B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BC1C-0D25-40D3-B264-3A98B231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D8CF-F681-4F61-A743-4FB632EE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E6BBA-3A19-4AAD-B9D9-6DCD3BCE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55B8-BE5D-4F0D-9D14-AAEC010C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6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6F53-AC40-472B-B6E6-594CA3B8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07DA6-72E3-4427-900C-4F46A8FFE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A463-8278-4EA1-8B14-0C8D0ECF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41D4-DEE3-4D1B-B641-159FDC61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BA26-5E0C-4BB1-8857-E5E149A2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5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48E6-F112-400E-A718-74E506FF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27EA-1F43-484D-9E45-A1C3D9C14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EAC5E-A8B3-4D19-A8F9-DCE85D415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D6205-8A41-4C66-BA56-A635CA6F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CFD0-9654-4F3A-96C0-1C312CC3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402CE-E4C2-4C69-ADE2-5B7B2CB7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4D1A-910C-4BE1-8807-E62E63EB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1CA3F-748C-4FCC-8D93-C0A45451D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06FA-066C-46D4-B434-FA7AFBE18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B5ACB-68F1-4111-814B-224E18ED5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E63E4-DA0F-4D6D-B9C5-EC02A1F90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2AF2A-84C7-4A38-925C-FE6D6A9C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F97A4-A72D-4FE4-8715-10CDFDAF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98B8B-8DAC-4121-837B-7AFBE18A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8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B155-C3A0-48A2-982F-F8931515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048C5-7820-46E8-8B92-D4494FEF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6E925-F00D-49B8-9245-4F6F494F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6E60F-19B9-42D3-8230-121BDBFC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9CA0D-2359-4700-8372-2E96707E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2AFB-5FAD-4E4D-8575-CF68B75E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B5C6E-7F90-4119-A822-8251F675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BE1E-512E-469A-B88C-AE5D11C0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6582-2973-4392-9E9C-75DB7027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AB9F9-C2B0-4600-B4FB-6246D406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8637C-AD7C-4B32-A65C-D25A8987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A6EF8-0924-46D0-95DB-D20F681C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713B-918B-4D8A-9615-319ADA9F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3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1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2298-0444-45C0-9AB9-9BE14F69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6F741-2803-4756-956F-3C99196E7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D653-E835-46DB-8047-AE3174E0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8A6F3-DF5F-4A61-8B47-D77BB7F6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CBC6-2CFA-45EE-AF43-2CA99140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798EA-F4FC-4BC2-92CA-68CCE22E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30B1-22DA-4965-BB88-09793342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699E2-7908-46BA-B7B8-A76C42C72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A81F-BE18-4AAB-AC4E-24A8AA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A5E5A-7636-44BD-8363-B6B3D410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7A48-43AF-4176-A20A-E536683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F94FA-5F91-49F5-820A-C6369EDDA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28A65-A639-4D58-874C-904DFDD94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8ED3-4C6E-4E50-82D2-2B8ABEDC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6772-D953-4DEE-BB2B-502E0178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81C69-3A87-4232-8481-F3411736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2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8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6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F7C5BCE-CFD8-45A8-9BCD-029CD0DE1BB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DB6E69F-4A8D-4F1F-80BC-56E031ECE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7AE4D-1684-4108-B291-4680CA99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42C0A-9943-4A34-A6A6-9E5FEA8C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2806-02BA-4227-83BF-6CF66693A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22EE-D139-44D3-9C15-449E42EDC08B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B9AC-5D9C-4ED7-9EFB-A923FBE89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B2A80-8023-4734-A864-76A2F2B55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426C-EC14-4ED8-8044-B5D6BFFA2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9126" y="8655911"/>
            <a:ext cx="179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Name</a:t>
            </a:r>
          </a:p>
          <a:p>
            <a:r>
              <a:rPr lang="en-US" sz="1200" dirty="0"/>
              <a:t>Title</a:t>
            </a:r>
          </a:p>
          <a:p>
            <a:r>
              <a:rPr lang="en-US" sz="1200" dirty="0"/>
              <a:t>Email</a:t>
            </a:r>
          </a:p>
          <a:p>
            <a:r>
              <a:rPr lang="en-US" sz="1200" dirty="0"/>
              <a:t>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3AE76-E0A9-470A-9651-17FFAC6E276A}"/>
              </a:ext>
            </a:extLst>
          </p:cNvPr>
          <p:cNvSpPr txBox="1"/>
          <p:nvPr/>
        </p:nvSpPr>
        <p:spPr>
          <a:xfrm>
            <a:off x="2928892" y="9158499"/>
            <a:ext cx="179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companywebsite.com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4874F-936E-4277-8CC7-B0AF44624122}"/>
              </a:ext>
            </a:extLst>
          </p:cNvPr>
          <p:cNvSpPr txBox="1"/>
          <p:nvPr/>
        </p:nvSpPr>
        <p:spPr>
          <a:xfrm>
            <a:off x="6086901" y="8639308"/>
            <a:ext cx="134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Name</a:t>
            </a:r>
          </a:p>
          <a:p>
            <a:pPr algn="r"/>
            <a:r>
              <a:rPr lang="en-US" sz="1200" dirty="0"/>
              <a:t>Title</a:t>
            </a:r>
          </a:p>
          <a:p>
            <a:pPr algn="r"/>
            <a:r>
              <a:rPr lang="en-US" sz="1200" dirty="0"/>
              <a:t>Email</a:t>
            </a:r>
          </a:p>
          <a:p>
            <a:pPr algn="r"/>
            <a:r>
              <a:rPr lang="en-US" sz="1200" dirty="0"/>
              <a:t>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8891B-5192-4D08-AC89-60EB19466569}"/>
              </a:ext>
            </a:extLst>
          </p:cNvPr>
          <p:cNvSpPr txBox="1"/>
          <p:nvPr/>
        </p:nvSpPr>
        <p:spPr>
          <a:xfrm>
            <a:off x="2027321" y="8512168"/>
            <a:ext cx="371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25428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Segoe UI Semibold</vt:lpstr>
      <vt:lpstr>Symbol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Camet, Sherry</dc:creator>
  <cp:lastModifiedBy>Dianne Lopez</cp:lastModifiedBy>
  <cp:revision>65</cp:revision>
  <cp:lastPrinted>2021-02-17T15:45:00Z</cp:lastPrinted>
  <dcterms:created xsi:type="dcterms:W3CDTF">2019-06-11T17:20:39Z</dcterms:created>
  <dcterms:modified xsi:type="dcterms:W3CDTF">2023-05-22T18:20:44Z</dcterms:modified>
</cp:coreProperties>
</file>